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74" r:id="rId6"/>
    <p:sldId id="275" r:id="rId7"/>
    <p:sldId id="276" r:id="rId8"/>
    <p:sldId id="277" r:id="rId9"/>
    <p:sldId id="270" r:id="rId10"/>
  </p:sldIdLst>
  <p:sldSz cx="9144000" cy="6858000" type="screen4x3"/>
  <p:notesSz cx="6858000" cy="9144000"/>
  <p:defaultTextStyle>
    <a:defPPr>
      <a:defRPr lang="vi-V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 autoAdjust="0"/>
    <p:restoredTop sz="94660"/>
  </p:normalViewPr>
  <p:slideViewPr>
    <p:cSldViewPr>
      <p:cViewPr varScale="1">
        <p:scale>
          <a:sx n="65" d="100"/>
          <a:sy n="65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12157-B7E4-44BB-BEC5-A6165CAFCD23}" type="datetimeFigureOut">
              <a:rPr lang="vi-VN"/>
              <a:pPr>
                <a:defRPr/>
              </a:pPr>
              <a:t>22/02/2022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F6C79-549D-43F7-A49B-B643EA0B075B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59230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2231B-C0DC-4612-9DB4-5C32DAA8A165}" type="datetimeFigureOut">
              <a:rPr lang="vi-VN"/>
              <a:pPr>
                <a:defRPr/>
              </a:pPr>
              <a:t>22/02/2022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662A9-5886-4B8B-88DD-5F4AAC9FF866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90245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B22B5-2EB0-456C-82E6-CA7B52B524C2}" type="datetimeFigureOut">
              <a:rPr lang="vi-VN"/>
              <a:pPr>
                <a:defRPr/>
              </a:pPr>
              <a:t>22/02/2022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A49FC-7642-4FF8-8158-F5C1C0CAAD17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13655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09D68-DACD-4B25-9402-0294EC7CB589}" type="datetimeFigureOut">
              <a:rPr lang="vi-VN"/>
              <a:pPr>
                <a:defRPr/>
              </a:pPr>
              <a:t>22/02/2022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D8AF6-07AE-403B-964E-AC20B7DE439B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5620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1E090-DCD9-443D-B50C-642075881616}" type="datetimeFigureOut">
              <a:rPr lang="vi-VN"/>
              <a:pPr>
                <a:defRPr/>
              </a:pPr>
              <a:t>22/02/2022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83DE7-E8A3-43A1-921A-295F458FE992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34694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6A481-98A7-4CEB-B0B5-4EEB775D0D38}" type="datetimeFigureOut">
              <a:rPr lang="vi-VN"/>
              <a:pPr>
                <a:defRPr/>
              </a:pPr>
              <a:t>22/02/2022</a:t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5067B-435F-4F20-9EF4-F8EDA9FE68F9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65231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25ACD-B505-45FB-B5A5-66E724A758F0}" type="datetimeFigureOut">
              <a:rPr lang="vi-VN"/>
              <a:pPr>
                <a:defRPr/>
              </a:pPr>
              <a:t>22/02/2022</a:t>
            </a:fld>
            <a:endParaRPr lang="vi-V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AB3FA-A755-4584-9BB4-A200E1B9C344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37854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D3EDA-47BC-4DC2-8D5E-6AA1ADD4F2F0}" type="datetimeFigureOut">
              <a:rPr lang="vi-VN"/>
              <a:pPr>
                <a:defRPr/>
              </a:pPr>
              <a:t>22/02/2022</a:t>
            </a:fld>
            <a:endParaRPr lang="vi-V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4405C-F90D-4FCC-8A86-976218331663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29547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9058F-634D-4B0F-8689-20B14224C269}" type="datetimeFigureOut">
              <a:rPr lang="vi-VN"/>
              <a:pPr>
                <a:defRPr/>
              </a:pPr>
              <a:t>22/02/2022</a:t>
            </a:fld>
            <a:endParaRPr lang="vi-V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30C6A-4CA2-48A6-8F20-120F355226FB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37948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F2BC6-14E3-4D2B-9629-DD9C9F88F783}" type="datetimeFigureOut">
              <a:rPr lang="vi-VN"/>
              <a:pPr>
                <a:defRPr/>
              </a:pPr>
              <a:t>22/02/2022</a:t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A331C-ABDA-4B7F-9096-7DD88F228F78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05151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86E2E-1AB0-41D2-A027-48FA7A93B666}" type="datetimeFigureOut">
              <a:rPr lang="vi-VN"/>
              <a:pPr>
                <a:defRPr/>
              </a:pPr>
              <a:t>22/02/2022</a:t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75CAF-A3C4-4F73-A3FC-FDD2F5FC9B51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58531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vi-VN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A23B671-7095-4804-A13A-A471E162473B}" type="datetimeFigureOut">
              <a:rPr lang="vi-VN"/>
              <a:pPr>
                <a:defRPr/>
              </a:pPr>
              <a:t>22/02/2022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330D76-36C6-4F41-AE70-7A4DB54683AD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tranminhphuchvn@gmail.com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09834" y="258467"/>
            <a:ext cx="74168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4000" b="1" kern="0" dirty="0" smtClean="0">
                <a:solidFill>
                  <a:schemeClr val="accent6">
                    <a:lumMod val="75000"/>
                  </a:schemeClr>
                </a:solidFill>
                <a:latin typeface="+mn-lt"/>
                <a:cs typeface="Arial"/>
              </a:rPr>
              <a:t>MÀU SẮC TRÊN TRANG CHIẾU</a:t>
            </a:r>
            <a:endParaRPr lang="en-US" sz="4000" b="1" kern="0" dirty="0">
              <a:solidFill>
                <a:schemeClr val="accent6">
                  <a:lumMod val="75000"/>
                </a:schemeClr>
              </a:solidFill>
              <a:latin typeface="+mn-lt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78034" y="1124744"/>
            <a:ext cx="7848600" cy="251761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800" b="1" u="sng" kern="0" dirty="0">
                <a:solidFill>
                  <a:srgbClr val="0000CC"/>
                </a:solidFill>
                <a:cs typeface="Arial"/>
              </a:rPr>
              <a:t>BÀI THỰC HÀNH </a:t>
            </a:r>
            <a:r>
              <a:rPr lang="en-US" sz="2800" b="1" u="sng" kern="0" dirty="0" smtClean="0">
                <a:solidFill>
                  <a:srgbClr val="0000CC"/>
                </a:solidFill>
                <a:cs typeface="Arial"/>
              </a:rPr>
              <a:t>6</a:t>
            </a:r>
            <a:r>
              <a:rPr lang="en-US" sz="2800" b="1" kern="0" dirty="0" smtClean="0">
                <a:solidFill>
                  <a:srgbClr val="0000CC"/>
                </a:solidFill>
                <a:cs typeface="Arial"/>
              </a:rPr>
              <a:t>:</a:t>
            </a:r>
            <a:endParaRPr lang="en-US" sz="2800" b="1" kern="0" dirty="0">
              <a:solidFill>
                <a:srgbClr val="0000CC"/>
              </a:solidFill>
              <a:cs typeface="Arial"/>
            </a:endParaRP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5400" b="1" kern="0" dirty="0" smtClean="0">
                <a:solidFill>
                  <a:srgbClr val="FF0000"/>
                </a:solidFill>
                <a:cs typeface="Arial"/>
              </a:rPr>
              <a:t>THÊM MÀU SẮC VÀ </a:t>
            </a: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5400" b="1" kern="0" dirty="0" smtClean="0">
                <a:solidFill>
                  <a:srgbClr val="FF0000"/>
                </a:solidFill>
                <a:cs typeface="Arial"/>
              </a:rPr>
              <a:t>ĐỊNH DẠNG TRANG CHIẾU</a:t>
            </a:r>
            <a:endParaRPr lang="en-US" sz="5400" b="1" kern="0" dirty="0">
              <a:solidFill>
                <a:srgbClr val="FF0000"/>
              </a:solidFill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5536" y="442377"/>
            <a:ext cx="1314450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u="sng" kern="0" dirty="0">
                <a:solidFill>
                  <a:srgbClr val="002060"/>
                </a:solidFill>
                <a:cs typeface="Arial"/>
              </a:rPr>
              <a:t>CHỦ ĐỀ</a:t>
            </a:r>
            <a:r>
              <a:rPr lang="en-US" sz="2400" b="1" kern="0" dirty="0">
                <a:solidFill>
                  <a:srgbClr val="002060"/>
                </a:solidFill>
                <a:cs typeface="Arial"/>
              </a:rPr>
              <a:t>: </a:t>
            </a:r>
            <a:endParaRPr lang="vi-VN" sz="2400" dirty="0"/>
          </a:p>
        </p:txBody>
      </p:sp>
      <p:sp>
        <p:nvSpPr>
          <p:cNvPr id="5" name="AutoShape 2" descr="Bật mí cách tải powerpoint 2010 đơn giản nhất - GetDriv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 descr="Bật mí cách tải powerpoint 2010 đơn giản nhất - GetDriv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6" descr="Bật mí cách tải powerpoint 2010 đơn giản nhất - GetDriv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2" name="Picture 8" descr="Tải phần mềm powerpoint 2010 nhanh chóng tại Dnanalyti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409" y="3861048"/>
            <a:ext cx="5035650" cy="251782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Tm="12449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123825" y="2115851"/>
            <a:ext cx="8458200" cy="30469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anchor="ctr"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altLang="en-US" sz="3200" dirty="0" err="1" smtClean="0">
                <a:solidFill>
                  <a:srgbClr val="002060"/>
                </a:solidFill>
                <a:latin typeface="+mn-lt"/>
                <a:cs typeface="+mn-cs"/>
              </a:rPr>
              <a:t>Tạo</a:t>
            </a:r>
            <a:r>
              <a:rPr lang="en-US" altLang="en-US" sz="3200" dirty="0" smtClean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+mn-lt"/>
                <a:cs typeface="+mn-cs"/>
              </a:rPr>
              <a:t>được</a:t>
            </a:r>
            <a:r>
              <a:rPr lang="en-US" altLang="en-US" sz="3200" dirty="0" smtClean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+mn-lt"/>
                <a:cs typeface="+mn-cs"/>
              </a:rPr>
              <a:t>màu</a:t>
            </a:r>
            <a:r>
              <a:rPr lang="en-US" altLang="en-US" sz="3200" dirty="0" smtClean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+mn-lt"/>
                <a:cs typeface="+mn-cs"/>
              </a:rPr>
              <a:t>nền</a:t>
            </a:r>
            <a:r>
              <a:rPr lang="en-US" altLang="en-US" sz="3200" dirty="0" smtClean="0">
                <a:solidFill>
                  <a:srgbClr val="002060"/>
                </a:solidFill>
                <a:latin typeface="+mn-lt"/>
                <a:cs typeface="+mn-cs"/>
              </a:rPr>
              <a:t> (</a:t>
            </a:r>
            <a:r>
              <a:rPr lang="en-US" altLang="en-US" sz="3200" dirty="0" err="1" smtClean="0">
                <a:solidFill>
                  <a:srgbClr val="002060"/>
                </a:solidFill>
                <a:latin typeface="+mn-lt"/>
                <a:cs typeface="+mn-cs"/>
              </a:rPr>
              <a:t>hoặc</a:t>
            </a:r>
            <a:r>
              <a:rPr lang="en-US" altLang="en-US" sz="3200" dirty="0" smtClean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+mn-lt"/>
                <a:cs typeface="+mn-cs"/>
              </a:rPr>
              <a:t>ảnh</a:t>
            </a:r>
            <a:r>
              <a:rPr lang="en-US" altLang="en-US" sz="3200" dirty="0" smtClean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+mn-lt"/>
                <a:cs typeface="+mn-cs"/>
              </a:rPr>
              <a:t>nền</a:t>
            </a:r>
            <a:r>
              <a:rPr lang="en-US" altLang="en-US" sz="3200" dirty="0" smtClean="0">
                <a:solidFill>
                  <a:srgbClr val="002060"/>
                </a:solidFill>
                <a:latin typeface="+mn-lt"/>
                <a:cs typeface="+mn-cs"/>
              </a:rPr>
              <a:t>) </a:t>
            </a:r>
            <a:r>
              <a:rPr lang="en-US" altLang="en-US" sz="3200" dirty="0" err="1" smtClean="0">
                <a:solidFill>
                  <a:srgbClr val="002060"/>
                </a:solidFill>
                <a:latin typeface="+mn-lt"/>
                <a:cs typeface="+mn-cs"/>
              </a:rPr>
              <a:t>cho</a:t>
            </a:r>
            <a:r>
              <a:rPr lang="en-US" altLang="en-US" sz="3200" dirty="0" smtClean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+mn-lt"/>
                <a:cs typeface="+mn-cs"/>
              </a:rPr>
              <a:t>các</a:t>
            </a:r>
            <a:r>
              <a:rPr lang="en-US" altLang="en-US" sz="3200" dirty="0" smtClean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+mn-lt"/>
                <a:cs typeface="+mn-cs"/>
              </a:rPr>
              <a:t>trang</a:t>
            </a:r>
            <a:r>
              <a:rPr lang="en-US" altLang="en-US" sz="3200" dirty="0" smtClean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+mn-lt"/>
                <a:cs typeface="+mn-cs"/>
              </a:rPr>
              <a:t>chiếu</a:t>
            </a:r>
            <a:endParaRPr lang="en-US" altLang="en-US" sz="3200" dirty="0" smtClean="0">
              <a:solidFill>
                <a:srgbClr val="002060"/>
              </a:solidFill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altLang="en-US" sz="3200" dirty="0" err="1" smtClean="0">
                <a:solidFill>
                  <a:srgbClr val="002060"/>
                </a:solidFill>
                <a:latin typeface="+mn-lt"/>
                <a:cs typeface="+mn-cs"/>
              </a:rPr>
              <a:t>Thực</a:t>
            </a:r>
            <a:r>
              <a:rPr lang="en-US" altLang="en-US" sz="3200" dirty="0" smtClean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+mn-lt"/>
                <a:cs typeface="+mn-cs"/>
              </a:rPr>
              <a:t>hiện</a:t>
            </a:r>
            <a:r>
              <a:rPr lang="en-US" altLang="en-US" sz="3200" dirty="0" smtClean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+mn-lt"/>
                <a:cs typeface="+mn-cs"/>
              </a:rPr>
              <a:t>được</a:t>
            </a:r>
            <a:r>
              <a:rPr lang="en-US" altLang="en-US" sz="3200" dirty="0" smtClean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+mn-lt"/>
                <a:cs typeface="+mn-cs"/>
              </a:rPr>
              <a:t>các</a:t>
            </a:r>
            <a:r>
              <a:rPr lang="en-US" altLang="en-US" sz="3200" dirty="0" smtClean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+mn-lt"/>
                <a:cs typeface="+mn-cs"/>
              </a:rPr>
              <a:t>thao</a:t>
            </a:r>
            <a:r>
              <a:rPr lang="en-US" altLang="en-US" sz="3200" dirty="0" smtClean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+mn-lt"/>
                <a:cs typeface="+mn-cs"/>
              </a:rPr>
              <a:t>tác</a:t>
            </a:r>
            <a:r>
              <a:rPr lang="en-US" altLang="en-US" sz="3200" dirty="0" smtClean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+mn-lt"/>
                <a:cs typeface="+mn-cs"/>
              </a:rPr>
              <a:t>định</a:t>
            </a:r>
            <a:r>
              <a:rPr lang="en-US" altLang="en-US" sz="3200" dirty="0" smtClean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+mn-lt"/>
                <a:cs typeface="+mn-cs"/>
              </a:rPr>
              <a:t>dạng</a:t>
            </a:r>
            <a:r>
              <a:rPr lang="en-US" altLang="en-US" sz="3200" dirty="0" smtClean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+mn-lt"/>
                <a:cs typeface="+mn-cs"/>
              </a:rPr>
              <a:t>văn</a:t>
            </a:r>
            <a:r>
              <a:rPr lang="en-US" altLang="en-US" sz="3200" dirty="0" smtClean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+mn-lt"/>
                <a:cs typeface="+mn-cs"/>
              </a:rPr>
              <a:t>bản</a:t>
            </a:r>
            <a:r>
              <a:rPr lang="en-US" altLang="en-US" sz="3200" dirty="0" smtClean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+mn-lt"/>
                <a:cs typeface="+mn-cs"/>
              </a:rPr>
              <a:t>trên</a:t>
            </a:r>
            <a:r>
              <a:rPr lang="en-US" altLang="en-US" sz="3200" dirty="0" smtClean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+mn-lt"/>
                <a:cs typeface="+mn-cs"/>
              </a:rPr>
              <a:t>trang</a:t>
            </a:r>
            <a:r>
              <a:rPr lang="en-US" altLang="en-US" sz="3200" dirty="0" smtClean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+mn-lt"/>
                <a:cs typeface="+mn-cs"/>
              </a:rPr>
              <a:t>chiếu</a:t>
            </a:r>
            <a:endParaRPr lang="en-US" altLang="en-US" sz="3200" dirty="0" smtClean="0">
              <a:solidFill>
                <a:srgbClr val="002060"/>
              </a:solidFill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altLang="en-US" sz="3200" dirty="0" err="1" smtClean="0">
                <a:solidFill>
                  <a:srgbClr val="002060"/>
                </a:solidFill>
                <a:latin typeface="+mn-lt"/>
                <a:cs typeface="+mn-cs"/>
              </a:rPr>
              <a:t>Áp</a:t>
            </a:r>
            <a:r>
              <a:rPr lang="en-US" altLang="en-US" sz="3200" dirty="0" smtClean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+mn-lt"/>
                <a:cs typeface="+mn-cs"/>
              </a:rPr>
              <a:t>dụng</a:t>
            </a:r>
            <a:r>
              <a:rPr lang="en-US" altLang="en-US" sz="3200" dirty="0" smtClean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+mn-lt"/>
                <a:cs typeface="+mn-cs"/>
              </a:rPr>
              <a:t>được</a:t>
            </a:r>
            <a:r>
              <a:rPr lang="en-US" altLang="en-US" sz="3200" dirty="0" smtClean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+mn-lt"/>
                <a:cs typeface="+mn-cs"/>
              </a:rPr>
              <a:t>các</a:t>
            </a:r>
            <a:r>
              <a:rPr lang="en-US" altLang="en-US" sz="3200" dirty="0" smtClean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+mn-lt"/>
                <a:cs typeface="+mn-cs"/>
              </a:rPr>
              <a:t>mẫu</a:t>
            </a:r>
            <a:r>
              <a:rPr lang="en-US" altLang="en-US" sz="3200" dirty="0" smtClean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+mn-lt"/>
                <a:cs typeface="+mn-cs"/>
              </a:rPr>
              <a:t>bài</a:t>
            </a:r>
            <a:r>
              <a:rPr lang="en-US" altLang="en-US" sz="3200" dirty="0" smtClean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+mn-lt"/>
                <a:cs typeface="+mn-cs"/>
              </a:rPr>
              <a:t>trình</a:t>
            </a:r>
            <a:r>
              <a:rPr lang="en-US" altLang="en-US" sz="3200" dirty="0" smtClean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+mn-lt"/>
                <a:cs typeface="+mn-cs"/>
              </a:rPr>
              <a:t>chiếu</a:t>
            </a:r>
            <a:r>
              <a:rPr lang="en-US" altLang="en-US" sz="3200" dirty="0" smtClean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+mn-lt"/>
                <a:cs typeface="+mn-cs"/>
              </a:rPr>
              <a:t>được</a:t>
            </a:r>
            <a:r>
              <a:rPr lang="en-US" altLang="en-US" sz="3200" dirty="0" smtClean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+mn-lt"/>
                <a:cs typeface="+mn-cs"/>
              </a:rPr>
              <a:t>thiết</a:t>
            </a:r>
            <a:r>
              <a:rPr lang="en-US" altLang="en-US" sz="3200" dirty="0" smtClean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+mn-lt"/>
                <a:cs typeface="+mn-cs"/>
              </a:rPr>
              <a:t>kế</a:t>
            </a:r>
            <a:r>
              <a:rPr lang="en-US" altLang="en-US" sz="3200" dirty="0" smtClean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+mn-lt"/>
                <a:cs typeface="+mn-cs"/>
              </a:rPr>
              <a:t>sẵn</a:t>
            </a:r>
            <a:endParaRPr lang="en-US" altLang="en-US" sz="3200" dirty="0">
              <a:solidFill>
                <a:srgbClr val="002060"/>
              </a:solidFill>
              <a:latin typeface="+mn-lt"/>
              <a:cs typeface="+mn-cs"/>
            </a:endParaRPr>
          </a:p>
        </p:txBody>
      </p:sp>
      <p:sp>
        <p:nvSpPr>
          <p:cNvPr id="43011" name="Text Box 5"/>
          <p:cNvSpPr txBox="1">
            <a:spLocks noChangeArrowheads="1"/>
          </p:cNvSpPr>
          <p:nvPr/>
        </p:nvSpPr>
        <p:spPr bwMode="auto">
          <a:xfrm>
            <a:off x="381000" y="1403350"/>
            <a:ext cx="7075488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3300"/>
                </a:solidFill>
                <a:latin typeface="Arial" charset="0"/>
              </a:rPr>
              <a:t>Mục tiêu bài học:</a:t>
            </a:r>
            <a:endParaRPr lang="en-US" altLang="en-US" sz="3200" b="1" u="sng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076" name="TextBox 7"/>
          <p:cNvSpPr txBox="1">
            <a:spLocks noChangeArrowheads="1"/>
          </p:cNvSpPr>
          <p:nvPr/>
        </p:nvSpPr>
        <p:spPr bwMode="auto">
          <a:xfrm>
            <a:off x="0" y="31750"/>
            <a:ext cx="9144000" cy="103105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3200" u="sng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200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altLang="en-US" sz="3200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altLang="en-US" sz="3200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6:</a:t>
            </a:r>
            <a:r>
              <a:rPr lang="en-US" alt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eaLnBrk="1" hangingPunct="1"/>
            <a:r>
              <a:rPr lang="en-US" altLang="en-US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THÊM MÀU SẮC VÀ ĐỊNH DẠNG TRANG CHIẾU</a:t>
            </a:r>
            <a:endParaRPr lang="en-US" altLang="en-US" sz="29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4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4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4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2"/>
          <p:cNvSpPr>
            <a:spLocks noChangeArrowheads="1"/>
          </p:cNvSpPr>
          <p:nvPr/>
        </p:nvSpPr>
        <p:spPr bwMode="ltGray">
          <a:xfrm rot="5400000">
            <a:off x="-2381251" y="1522413"/>
            <a:ext cx="4824413" cy="4541838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2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0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gradFill rotWithShape="1">
            <a:gsLst>
              <a:gs pos="0">
                <a:schemeClr val="bg2">
                  <a:gamma/>
                  <a:tint val="45490"/>
                  <a:invGamma/>
                </a:schemeClr>
              </a:gs>
              <a:gs pos="50000">
                <a:schemeClr val="bg2"/>
              </a:gs>
              <a:gs pos="100000">
                <a:schemeClr val="bg2">
                  <a:gamma/>
                  <a:tint val="45490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 panose="020B0604020202020204" pitchFamily="34" charset="0"/>
              <a:cs typeface="+mn-cs"/>
            </a:endParaRP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ltGray">
          <a:xfrm rot="5400000" flipH="1">
            <a:off x="-1916906" y="1969294"/>
            <a:ext cx="3867150" cy="3538538"/>
          </a:xfrm>
          <a:custGeom>
            <a:avLst/>
            <a:gdLst>
              <a:gd name="G0" fmla="+- 56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6"/>
              <a:gd name="G18" fmla="*/ 56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6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6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5372 w 21600"/>
              <a:gd name="T15" fmla="*/ 10800 h 21600"/>
              <a:gd name="T16" fmla="*/ 10800 w 21600"/>
              <a:gd name="T17" fmla="*/ 10744 h 21600"/>
              <a:gd name="T18" fmla="*/ 16228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10744" y="10800"/>
                </a:moveTo>
                <a:cubicBezTo>
                  <a:pt x="10744" y="10769"/>
                  <a:pt x="10769" y="10744"/>
                  <a:pt x="10800" y="10744"/>
                </a:cubicBezTo>
                <a:cubicBezTo>
                  <a:pt x="10830" y="10744"/>
                  <a:pt x="10855" y="10769"/>
                  <a:pt x="10855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gradFill rotWithShape="1">
            <a:gsLst>
              <a:gs pos="0">
                <a:schemeClr val="hlink">
                  <a:alpha val="36000"/>
                </a:schemeClr>
              </a:gs>
              <a:gs pos="100000">
                <a:schemeClr val="hlink">
                  <a:gamma/>
                  <a:tint val="33725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 panose="020B0604020202020204" pitchFamily="34" charset="0"/>
              <a:cs typeface="+mn-cs"/>
            </a:endParaRPr>
          </a:p>
        </p:txBody>
      </p:sp>
      <p:sp>
        <p:nvSpPr>
          <p:cNvPr id="10" name="Rectangle 20"/>
          <p:cNvSpPr txBox="1">
            <a:spLocks noChangeArrowheads="1"/>
          </p:cNvSpPr>
          <p:nvPr/>
        </p:nvSpPr>
        <p:spPr bwMode="auto">
          <a:xfrm>
            <a:off x="-53975" y="2524125"/>
            <a:ext cx="18288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4000" b="1">
                <a:solidFill>
                  <a:srgbClr val="6600CC"/>
                </a:solidFill>
                <a:latin typeface="Arial" charset="0"/>
              </a:rPr>
              <a:t>NỘI DUNG THỰC HÀNH</a:t>
            </a:r>
          </a:p>
        </p:txBody>
      </p:sp>
      <p:grpSp>
        <p:nvGrpSpPr>
          <p:cNvPr id="11" name="Group 6"/>
          <p:cNvGrpSpPr>
            <a:grpSpLocks/>
          </p:cNvGrpSpPr>
          <p:nvPr/>
        </p:nvGrpSpPr>
        <p:grpSpPr bwMode="auto">
          <a:xfrm>
            <a:off x="1404938" y="2505075"/>
            <a:ext cx="609600" cy="604838"/>
            <a:chOff x="2078" y="1680"/>
            <a:chExt cx="1615" cy="1615"/>
          </a:xfrm>
        </p:grpSpPr>
        <p:sp>
          <p:nvSpPr>
            <p:cNvPr id="4112" name="Oval 7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4113" name="Oval 8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4" name="Oval 13"/>
            <p:cNvSpPr>
              <a:spLocks noChangeArrowheads="1"/>
            </p:cNvSpPr>
            <p:nvPr/>
          </p:nvSpPr>
          <p:spPr bwMode="gray">
            <a:xfrm>
              <a:off x="2255" y="1858"/>
              <a:ext cx="1262" cy="126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4115" name="Oval 10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 altLang="en-US"/>
            </a:p>
          </p:txBody>
        </p:sp>
        <p:sp>
          <p:nvSpPr>
            <p:cNvPr id="16" name="Oval 15"/>
            <p:cNvSpPr>
              <a:spLocks noChangeArrowheads="1"/>
            </p:cNvSpPr>
            <p:nvPr/>
          </p:nvSpPr>
          <p:spPr bwMode="gray">
            <a:xfrm>
              <a:off x="2339" y="1939"/>
              <a:ext cx="1093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4117" name="Oval 12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altLang="en-US"/>
            </a:p>
          </p:txBody>
        </p:sp>
      </p:grpSp>
      <p:grpSp>
        <p:nvGrpSpPr>
          <p:cNvPr id="25" name="Group 22"/>
          <p:cNvGrpSpPr>
            <a:grpSpLocks/>
          </p:cNvGrpSpPr>
          <p:nvPr/>
        </p:nvGrpSpPr>
        <p:grpSpPr bwMode="auto">
          <a:xfrm>
            <a:off x="1502700" y="4807656"/>
            <a:ext cx="609600" cy="604837"/>
            <a:chOff x="2078" y="1680"/>
            <a:chExt cx="1615" cy="1615"/>
          </a:xfrm>
        </p:grpSpPr>
        <p:sp>
          <p:nvSpPr>
            <p:cNvPr id="4106" name="Oval 23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altLang="en-US"/>
            </a:p>
          </p:txBody>
        </p:sp>
        <p:sp>
          <p:nvSpPr>
            <p:cNvPr id="4107" name="Oval 24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altLang="en-US"/>
            </a:p>
          </p:txBody>
        </p:sp>
        <p:sp>
          <p:nvSpPr>
            <p:cNvPr id="28" name="Oval 27"/>
            <p:cNvSpPr>
              <a:spLocks noChangeArrowheads="1"/>
            </p:cNvSpPr>
            <p:nvPr/>
          </p:nvSpPr>
          <p:spPr bwMode="gray">
            <a:xfrm>
              <a:off x="2255" y="1858"/>
              <a:ext cx="1262" cy="126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4109" name="Oval 26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0F5368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altLang="en-US"/>
            </a:p>
          </p:txBody>
        </p:sp>
        <p:sp>
          <p:nvSpPr>
            <p:cNvPr id="30" name="Oval 29"/>
            <p:cNvSpPr>
              <a:spLocks noChangeArrowheads="1"/>
            </p:cNvSpPr>
            <p:nvPr/>
          </p:nvSpPr>
          <p:spPr bwMode="gray">
            <a:xfrm>
              <a:off x="2339" y="1939"/>
              <a:ext cx="1093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4111" name="Oval 28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99"/>
                </a:gs>
                <a:gs pos="100000">
                  <a:srgbClr val="82684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altLang="en-US"/>
            </a:p>
          </p:txBody>
        </p:sp>
      </p:grpSp>
      <p:sp>
        <p:nvSpPr>
          <p:cNvPr id="40" name="AutoShape 5"/>
          <p:cNvSpPr>
            <a:spLocks noChangeArrowheads="1"/>
          </p:cNvSpPr>
          <p:nvPr/>
        </p:nvSpPr>
        <p:spPr bwMode="gray">
          <a:xfrm>
            <a:off x="1981200" y="2344738"/>
            <a:ext cx="6767655" cy="822325"/>
          </a:xfrm>
          <a:prstGeom prst="roundRect">
            <a:avLst>
              <a:gd name="adj" fmla="val 50000"/>
            </a:avLst>
          </a:prstGeom>
          <a:noFill/>
          <a:ln w="57150" algn="ctr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033B74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altLang="en-US" sz="3200" dirty="0" smtClean="0">
                <a:solidFill>
                  <a:srgbClr val="006600"/>
                </a:solidFill>
              </a:rPr>
              <a:t>a) </a:t>
            </a:r>
            <a:r>
              <a:rPr lang="en-US" altLang="en-US" sz="3200" dirty="0" err="1" smtClean="0">
                <a:solidFill>
                  <a:srgbClr val="006600"/>
                </a:solidFill>
              </a:rPr>
              <a:t>Tạo</a:t>
            </a:r>
            <a:r>
              <a:rPr lang="en-US" altLang="en-US" sz="3200" dirty="0" smtClean="0">
                <a:solidFill>
                  <a:srgbClr val="006600"/>
                </a:solidFill>
              </a:rPr>
              <a:t> </a:t>
            </a:r>
            <a:r>
              <a:rPr lang="en-US" altLang="en-US" sz="3200" dirty="0" err="1" smtClean="0">
                <a:solidFill>
                  <a:srgbClr val="006600"/>
                </a:solidFill>
              </a:rPr>
              <a:t>màu</a:t>
            </a:r>
            <a:r>
              <a:rPr lang="en-US" altLang="en-US" sz="3200" dirty="0" smtClean="0">
                <a:solidFill>
                  <a:srgbClr val="006600"/>
                </a:solidFill>
              </a:rPr>
              <a:t> </a:t>
            </a:r>
            <a:r>
              <a:rPr lang="en-US" altLang="en-US" sz="3200" dirty="0" err="1" smtClean="0">
                <a:solidFill>
                  <a:srgbClr val="006600"/>
                </a:solidFill>
              </a:rPr>
              <a:t>nền</a:t>
            </a:r>
            <a:r>
              <a:rPr lang="en-US" altLang="en-US" sz="3200" dirty="0" smtClean="0">
                <a:solidFill>
                  <a:srgbClr val="006600"/>
                </a:solidFill>
              </a:rPr>
              <a:t> </a:t>
            </a:r>
            <a:r>
              <a:rPr lang="en-US" altLang="en-US" sz="3200" dirty="0" err="1" smtClean="0">
                <a:solidFill>
                  <a:srgbClr val="006600"/>
                </a:solidFill>
              </a:rPr>
              <a:t>cho</a:t>
            </a:r>
            <a:r>
              <a:rPr lang="en-US" altLang="en-US" sz="3200" dirty="0" smtClean="0">
                <a:solidFill>
                  <a:srgbClr val="006600"/>
                </a:solidFill>
              </a:rPr>
              <a:t> </a:t>
            </a:r>
            <a:r>
              <a:rPr lang="en-US" altLang="en-US" sz="3200" dirty="0" err="1" smtClean="0">
                <a:solidFill>
                  <a:srgbClr val="006600"/>
                </a:solidFill>
              </a:rPr>
              <a:t>trang</a:t>
            </a:r>
            <a:r>
              <a:rPr lang="en-US" altLang="en-US" sz="3200" dirty="0" smtClean="0">
                <a:solidFill>
                  <a:srgbClr val="006600"/>
                </a:solidFill>
              </a:rPr>
              <a:t> </a:t>
            </a:r>
            <a:r>
              <a:rPr lang="en-US" altLang="en-US" sz="3200" dirty="0" err="1" smtClean="0">
                <a:solidFill>
                  <a:srgbClr val="006600"/>
                </a:solidFill>
              </a:rPr>
              <a:t>chiếu</a:t>
            </a:r>
            <a:endParaRPr lang="en-US" altLang="en-US" sz="3200" dirty="0">
              <a:solidFill>
                <a:srgbClr val="006600"/>
              </a:solidFill>
            </a:endParaRPr>
          </a:p>
        </p:txBody>
      </p:sp>
      <p:sp>
        <p:nvSpPr>
          <p:cNvPr id="41" name="AutoShape 21"/>
          <p:cNvSpPr>
            <a:spLocks noChangeArrowheads="1"/>
          </p:cNvSpPr>
          <p:nvPr/>
        </p:nvSpPr>
        <p:spPr bwMode="gray">
          <a:xfrm>
            <a:off x="2063352" y="4424096"/>
            <a:ext cx="6805935" cy="1514773"/>
          </a:xfrm>
          <a:prstGeom prst="roundRect">
            <a:avLst>
              <a:gd name="adj" fmla="val 50000"/>
            </a:avLst>
          </a:prstGeom>
          <a:noFill/>
          <a:ln w="57150" algn="ctr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altLang="en-US" sz="3200" dirty="0" smtClean="0">
                <a:solidFill>
                  <a:srgbClr val="7030A0"/>
                </a:solidFill>
              </a:rPr>
              <a:t>c) </a:t>
            </a:r>
            <a:r>
              <a:rPr lang="en-US" altLang="en-US" sz="3200" dirty="0" err="1" smtClean="0">
                <a:solidFill>
                  <a:srgbClr val="7030A0"/>
                </a:solidFill>
              </a:rPr>
              <a:t>Thêm</a:t>
            </a:r>
            <a:r>
              <a:rPr lang="en-US" altLang="en-US" sz="3200" dirty="0" smtClean="0">
                <a:solidFill>
                  <a:srgbClr val="7030A0"/>
                </a:solidFill>
              </a:rPr>
              <a:t> </a:t>
            </a:r>
            <a:r>
              <a:rPr lang="en-US" altLang="en-US" sz="3200" dirty="0" err="1" smtClean="0">
                <a:solidFill>
                  <a:srgbClr val="7030A0"/>
                </a:solidFill>
              </a:rPr>
              <a:t>màu</a:t>
            </a:r>
            <a:r>
              <a:rPr lang="en-US" altLang="en-US" sz="3200" dirty="0" smtClean="0">
                <a:solidFill>
                  <a:srgbClr val="7030A0"/>
                </a:solidFill>
              </a:rPr>
              <a:t> </a:t>
            </a:r>
            <a:r>
              <a:rPr lang="en-US" altLang="en-US" sz="3200" dirty="0" err="1" smtClean="0">
                <a:solidFill>
                  <a:srgbClr val="7030A0"/>
                </a:solidFill>
              </a:rPr>
              <a:t>nền</a:t>
            </a:r>
            <a:r>
              <a:rPr lang="en-US" altLang="en-US" sz="3200" dirty="0" smtClean="0">
                <a:solidFill>
                  <a:srgbClr val="7030A0"/>
                </a:solidFill>
              </a:rPr>
              <a:t> </a:t>
            </a:r>
            <a:r>
              <a:rPr lang="en-US" altLang="en-US" sz="3200" dirty="0" err="1" smtClean="0">
                <a:solidFill>
                  <a:srgbClr val="7030A0"/>
                </a:solidFill>
              </a:rPr>
              <a:t>cho</a:t>
            </a:r>
            <a:r>
              <a:rPr lang="en-US" altLang="en-US" sz="3200" dirty="0" smtClean="0">
                <a:solidFill>
                  <a:srgbClr val="7030A0"/>
                </a:solidFill>
              </a:rPr>
              <a:t> </a:t>
            </a:r>
            <a:r>
              <a:rPr lang="en-US" altLang="en-US" sz="3200" dirty="0" err="1" smtClean="0">
                <a:solidFill>
                  <a:srgbClr val="7030A0"/>
                </a:solidFill>
              </a:rPr>
              <a:t>bài</a:t>
            </a:r>
            <a:r>
              <a:rPr lang="en-US" altLang="en-US" sz="3200" dirty="0" smtClean="0">
                <a:solidFill>
                  <a:srgbClr val="7030A0"/>
                </a:solidFill>
              </a:rPr>
              <a:t> </a:t>
            </a:r>
            <a:r>
              <a:rPr lang="en-US" altLang="en-US" sz="3200" dirty="0" err="1" smtClean="0">
                <a:solidFill>
                  <a:srgbClr val="7030A0"/>
                </a:solidFill>
              </a:rPr>
              <a:t>trình</a:t>
            </a:r>
            <a:r>
              <a:rPr lang="en-US" altLang="en-US" sz="3200" dirty="0" smtClean="0">
                <a:solidFill>
                  <a:srgbClr val="7030A0"/>
                </a:solidFill>
              </a:rPr>
              <a:t> </a:t>
            </a:r>
            <a:r>
              <a:rPr lang="en-US" altLang="en-US" sz="3200" dirty="0" err="1" smtClean="0">
                <a:solidFill>
                  <a:srgbClr val="7030A0"/>
                </a:solidFill>
              </a:rPr>
              <a:t>chiếu</a:t>
            </a:r>
            <a:r>
              <a:rPr lang="en-US" altLang="en-US" sz="3200" dirty="0" smtClean="0">
                <a:solidFill>
                  <a:srgbClr val="7030A0"/>
                </a:solidFill>
              </a:rPr>
              <a:t> </a:t>
            </a:r>
            <a:r>
              <a:rPr lang="en-US" altLang="en-US" sz="3200" dirty="0" err="1" smtClean="0">
                <a:solidFill>
                  <a:srgbClr val="7030A0"/>
                </a:solidFill>
              </a:rPr>
              <a:t>có</a:t>
            </a:r>
            <a:r>
              <a:rPr lang="en-US" altLang="en-US" sz="3200" dirty="0" smtClean="0">
                <a:solidFill>
                  <a:srgbClr val="7030A0"/>
                </a:solidFill>
              </a:rPr>
              <a:t> </a:t>
            </a:r>
            <a:r>
              <a:rPr lang="en-US" altLang="en-US" sz="3200" dirty="0" err="1" smtClean="0">
                <a:solidFill>
                  <a:srgbClr val="7030A0"/>
                </a:solidFill>
              </a:rPr>
              <a:t>sẵn</a:t>
            </a:r>
            <a:r>
              <a:rPr lang="en-US" altLang="en-US" sz="3200" dirty="0" smtClean="0">
                <a:solidFill>
                  <a:srgbClr val="7030A0"/>
                </a:solidFill>
              </a:rPr>
              <a:t> </a:t>
            </a:r>
            <a:r>
              <a:rPr lang="en-US" altLang="en-US" sz="3200" dirty="0" err="1" smtClean="0">
                <a:solidFill>
                  <a:srgbClr val="7030A0"/>
                </a:solidFill>
              </a:rPr>
              <a:t>và</a:t>
            </a:r>
            <a:r>
              <a:rPr lang="en-US" altLang="en-US" sz="3200" dirty="0" smtClean="0">
                <a:solidFill>
                  <a:srgbClr val="7030A0"/>
                </a:solidFill>
              </a:rPr>
              <a:t> </a:t>
            </a:r>
            <a:r>
              <a:rPr lang="en-US" altLang="en-US" sz="3200" dirty="0" err="1" smtClean="0">
                <a:solidFill>
                  <a:srgbClr val="7030A0"/>
                </a:solidFill>
              </a:rPr>
              <a:t>định</a:t>
            </a:r>
            <a:r>
              <a:rPr lang="en-US" altLang="en-US" sz="3200" dirty="0" smtClean="0">
                <a:solidFill>
                  <a:srgbClr val="7030A0"/>
                </a:solidFill>
              </a:rPr>
              <a:t> </a:t>
            </a:r>
            <a:r>
              <a:rPr lang="en-US" altLang="en-US" sz="3200" dirty="0" err="1" smtClean="0">
                <a:solidFill>
                  <a:srgbClr val="7030A0"/>
                </a:solidFill>
              </a:rPr>
              <a:t>dạn</a:t>
            </a:r>
            <a:r>
              <a:rPr lang="en-US" altLang="en-US" sz="3200" dirty="0" err="1" smtClean="0">
                <a:solidFill>
                  <a:srgbClr val="7030A0"/>
                </a:solidFill>
              </a:rPr>
              <a:t>g</a:t>
            </a:r>
            <a:r>
              <a:rPr lang="en-US" altLang="en-US" sz="3200" dirty="0" smtClean="0">
                <a:solidFill>
                  <a:srgbClr val="7030A0"/>
                </a:solidFill>
              </a:rPr>
              <a:t> </a:t>
            </a:r>
            <a:r>
              <a:rPr lang="en-US" altLang="en-US" sz="3200" dirty="0" err="1" smtClean="0">
                <a:solidFill>
                  <a:srgbClr val="7030A0"/>
                </a:solidFill>
              </a:rPr>
              <a:t>văn</a:t>
            </a:r>
            <a:r>
              <a:rPr lang="en-US" altLang="en-US" sz="3200" dirty="0" smtClean="0">
                <a:solidFill>
                  <a:srgbClr val="7030A0"/>
                </a:solidFill>
              </a:rPr>
              <a:t> </a:t>
            </a:r>
            <a:r>
              <a:rPr lang="en-US" altLang="en-US" sz="3200" dirty="0" err="1" smtClean="0">
                <a:solidFill>
                  <a:srgbClr val="7030A0"/>
                </a:solidFill>
              </a:rPr>
              <a:t>bản</a:t>
            </a:r>
            <a:endParaRPr lang="en-US" altLang="en-US" sz="3200" dirty="0">
              <a:solidFill>
                <a:srgbClr val="7030A0"/>
              </a:solidFill>
            </a:endParaRPr>
          </a:p>
        </p:txBody>
      </p:sp>
      <p:sp>
        <p:nvSpPr>
          <p:cNvPr id="22" name="TextBox 7"/>
          <p:cNvSpPr txBox="1">
            <a:spLocks noChangeArrowheads="1"/>
          </p:cNvSpPr>
          <p:nvPr/>
        </p:nvSpPr>
        <p:spPr bwMode="auto">
          <a:xfrm>
            <a:off x="0" y="31750"/>
            <a:ext cx="9144000" cy="103105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3200" u="sng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200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altLang="en-US" sz="3200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altLang="en-US" sz="3200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6:</a:t>
            </a:r>
            <a:r>
              <a:rPr lang="en-US" alt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eaLnBrk="1" hangingPunct="1"/>
            <a:r>
              <a:rPr lang="en-US" altLang="en-US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THÊM MÀU SẮC VÀ ĐỊNH DẠNG TRANG CHIẾU</a:t>
            </a:r>
            <a:endParaRPr lang="en-US" altLang="en-US" sz="29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1964835" y="3555777"/>
            <a:ext cx="609600" cy="604837"/>
            <a:chOff x="2078" y="1680"/>
            <a:chExt cx="1615" cy="1615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altLang="en-US"/>
            </a:p>
          </p:txBody>
        </p:sp>
        <p:sp>
          <p:nvSpPr>
            <p:cNvPr id="26" name="Oval 24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altLang="en-US"/>
            </a:p>
          </p:txBody>
        </p:sp>
        <p:sp>
          <p:nvSpPr>
            <p:cNvPr id="27" name="Oval 26"/>
            <p:cNvSpPr>
              <a:spLocks noChangeArrowheads="1"/>
            </p:cNvSpPr>
            <p:nvPr/>
          </p:nvSpPr>
          <p:spPr bwMode="gray">
            <a:xfrm>
              <a:off x="2255" y="1858"/>
              <a:ext cx="1262" cy="126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29" name="Oval 26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0F5368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altLang="en-US"/>
            </a:p>
          </p:txBody>
        </p:sp>
        <p:sp>
          <p:nvSpPr>
            <p:cNvPr id="31" name="Oval 30"/>
            <p:cNvSpPr>
              <a:spLocks noChangeArrowheads="1"/>
            </p:cNvSpPr>
            <p:nvPr/>
          </p:nvSpPr>
          <p:spPr bwMode="gray">
            <a:xfrm>
              <a:off x="2339" y="1939"/>
              <a:ext cx="1093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32" name="Oval 28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99"/>
                </a:gs>
                <a:gs pos="100000">
                  <a:srgbClr val="82684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altLang="en-US"/>
            </a:p>
          </p:txBody>
        </p:sp>
      </p:grpSp>
      <p:sp>
        <p:nvSpPr>
          <p:cNvPr id="33" name="AutoShape 21"/>
          <p:cNvSpPr>
            <a:spLocks noChangeArrowheads="1"/>
          </p:cNvSpPr>
          <p:nvPr/>
        </p:nvSpPr>
        <p:spPr bwMode="gray">
          <a:xfrm>
            <a:off x="2539331" y="3382169"/>
            <a:ext cx="6209524" cy="822325"/>
          </a:xfrm>
          <a:prstGeom prst="roundRect">
            <a:avLst>
              <a:gd name="adj" fmla="val 50000"/>
            </a:avLst>
          </a:prstGeom>
          <a:ln w="57150">
            <a:headEnd/>
            <a:tailEnd/>
          </a:ln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en-US" altLang="en-US" sz="3200" dirty="0" smtClean="0">
                <a:solidFill>
                  <a:srgbClr val="7030A0"/>
                </a:solidFill>
              </a:rPr>
              <a:t>b) </a:t>
            </a:r>
            <a:r>
              <a:rPr lang="en-US" altLang="en-US" sz="3200" dirty="0" err="1" smtClean="0">
                <a:solidFill>
                  <a:srgbClr val="7030A0"/>
                </a:solidFill>
              </a:rPr>
              <a:t>Áp</a:t>
            </a:r>
            <a:r>
              <a:rPr lang="en-US" altLang="en-US" sz="3200" dirty="0" smtClean="0">
                <a:solidFill>
                  <a:srgbClr val="7030A0"/>
                </a:solidFill>
              </a:rPr>
              <a:t> </a:t>
            </a:r>
            <a:r>
              <a:rPr lang="en-US" altLang="en-US" sz="3200" dirty="0" err="1" smtClean="0">
                <a:solidFill>
                  <a:srgbClr val="7030A0"/>
                </a:solidFill>
              </a:rPr>
              <a:t>dụng</a:t>
            </a:r>
            <a:r>
              <a:rPr lang="en-US" altLang="en-US" sz="3200" dirty="0" smtClean="0">
                <a:solidFill>
                  <a:srgbClr val="7030A0"/>
                </a:solidFill>
              </a:rPr>
              <a:t> </a:t>
            </a:r>
            <a:r>
              <a:rPr lang="en-US" altLang="en-US" sz="3200" dirty="0" err="1" smtClean="0">
                <a:solidFill>
                  <a:srgbClr val="7030A0"/>
                </a:solidFill>
              </a:rPr>
              <a:t>mẫu</a:t>
            </a:r>
            <a:r>
              <a:rPr lang="en-US" altLang="en-US" sz="3200" dirty="0" smtClean="0">
                <a:solidFill>
                  <a:srgbClr val="7030A0"/>
                </a:solidFill>
              </a:rPr>
              <a:t> </a:t>
            </a:r>
            <a:r>
              <a:rPr lang="en-US" altLang="en-US" sz="3200" dirty="0" err="1" smtClean="0">
                <a:solidFill>
                  <a:srgbClr val="7030A0"/>
                </a:solidFill>
              </a:rPr>
              <a:t>định</a:t>
            </a:r>
            <a:r>
              <a:rPr lang="en-US" altLang="en-US" sz="3200" dirty="0" smtClean="0">
                <a:solidFill>
                  <a:srgbClr val="7030A0"/>
                </a:solidFill>
              </a:rPr>
              <a:t> </a:t>
            </a:r>
            <a:r>
              <a:rPr lang="en-US" altLang="en-US" sz="3200" dirty="0" err="1" smtClean="0">
                <a:solidFill>
                  <a:srgbClr val="7030A0"/>
                </a:solidFill>
              </a:rPr>
              <a:t>dạng</a:t>
            </a:r>
            <a:endParaRPr lang="en-US" altLang="en-US" sz="3200" dirty="0">
              <a:solidFill>
                <a:srgbClr val="7030A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0" grpId="0" animBg="1"/>
      <p:bldP spid="41" grpId="0" animBg="1"/>
      <p:bldP spid="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48703" y="1108075"/>
            <a:ext cx="6477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b="1" dirty="0" err="1" smtClean="0">
                <a:solidFill>
                  <a:srgbClr val="0000CC"/>
                </a:solidFill>
              </a:rPr>
              <a:t>Bài</a:t>
            </a:r>
            <a:r>
              <a:rPr lang="en-US" sz="3200" b="1" dirty="0" smtClean="0">
                <a:solidFill>
                  <a:srgbClr val="0000CC"/>
                </a:solidFill>
              </a:rPr>
              <a:t> 1: </a:t>
            </a:r>
            <a:r>
              <a:rPr lang="en-US" sz="3200" b="1" dirty="0" err="1" smtClean="0">
                <a:solidFill>
                  <a:srgbClr val="0000CC"/>
                </a:solidFill>
              </a:rPr>
              <a:t>Tạo</a:t>
            </a:r>
            <a:r>
              <a:rPr lang="en-US" sz="3200" b="1" dirty="0" smtClean="0">
                <a:solidFill>
                  <a:srgbClr val="0000CC"/>
                </a:solidFill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</a:rPr>
              <a:t>màu</a:t>
            </a:r>
            <a:r>
              <a:rPr lang="en-US" sz="3200" b="1" dirty="0" smtClean="0">
                <a:solidFill>
                  <a:srgbClr val="0000CC"/>
                </a:solidFill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</a:rPr>
              <a:t>nền</a:t>
            </a:r>
            <a:r>
              <a:rPr lang="en-US" sz="3200" b="1" dirty="0" smtClean="0">
                <a:solidFill>
                  <a:srgbClr val="0000CC"/>
                </a:solidFill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</a:rPr>
              <a:t>cho</a:t>
            </a:r>
            <a:r>
              <a:rPr lang="en-US" sz="3200" b="1" dirty="0" smtClean="0">
                <a:solidFill>
                  <a:srgbClr val="0000CC"/>
                </a:solidFill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</a:rPr>
              <a:t>trang</a:t>
            </a:r>
            <a:r>
              <a:rPr lang="en-US" sz="3200" b="1" dirty="0" smtClean="0">
                <a:solidFill>
                  <a:srgbClr val="0000CC"/>
                </a:solidFill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</a:rPr>
              <a:t>chiếu</a:t>
            </a:r>
            <a:endParaRPr lang="en-US" sz="3200" b="1" dirty="0">
              <a:solidFill>
                <a:srgbClr val="0000CC"/>
              </a:solidFill>
            </a:endParaRPr>
          </a:p>
        </p:txBody>
      </p:sp>
      <p:sp>
        <p:nvSpPr>
          <p:cNvPr id="156675" name="Rectangle 3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-18969" y="1844824"/>
            <a:ext cx="8991600" cy="1808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81037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alt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alt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alt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alt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alt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mềm</a:t>
            </a:r>
            <a:r>
              <a:rPr lang="en-US" alt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alt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alt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Powerpoint</a:t>
            </a:r>
            <a:endParaRPr lang="en-US" altLang="en-US" sz="32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681037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Chèn</a:t>
            </a:r>
            <a:r>
              <a:rPr lang="en-US" alt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altLang="en-US" sz="3200" u="sng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alt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alt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alt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endParaRPr lang="en-US" altLang="en-US" sz="32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631825" indent="-407988">
              <a:spcBef>
                <a:spcPct val="20000"/>
              </a:spcBef>
            </a:pPr>
            <a:r>
              <a:rPr lang="en-US" alt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sz="3200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6" name="TextBox 7"/>
          <p:cNvSpPr txBox="1">
            <a:spLocks noChangeArrowheads="1"/>
          </p:cNvSpPr>
          <p:nvPr/>
        </p:nvSpPr>
        <p:spPr bwMode="auto">
          <a:xfrm>
            <a:off x="0" y="31750"/>
            <a:ext cx="9144000" cy="103105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3200" u="sng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200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altLang="en-US" sz="3200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altLang="en-US" sz="3200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6:</a:t>
            </a:r>
            <a:r>
              <a:rPr lang="en-US" alt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eaLnBrk="1" hangingPunct="1"/>
            <a:r>
              <a:rPr lang="en-US" altLang="en-US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THÊM MÀU SẮC VÀ ĐỊNH DẠNG TRANG CHIẾU</a:t>
            </a:r>
            <a:endParaRPr lang="en-US" altLang="en-US" sz="29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Tin học 9 Bài thực hành 6: Thêm màu sắc và định dạng trang chiếu | Giải bài tập Tin học lớp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9423" y="3653556"/>
            <a:ext cx="6145153" cy="2799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/>
      <p:bldP spid="15667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48703" y="1108075"/>
            <a:ext cx="6477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b="1" dirty="0" err="1" smtClean="0">
                <a:solidFill>
                  <a:srgbClr val="0000CC"/>
                </a:solidFill>
              </a:rPr>
              <a:t>Bài</a:t>
            </a:r>
            <a:r>
              <a:rPr lang="en-US" sz="3200" b="1" dirty="0" smtClean="0">
                <a:solidFill>
                  <a:srgbClr val="0000CC"/>
                </a:solidFill>
              </a:rPr>
              <a:t> 1: </a:t>
            </a:r>
            <a:r>
              <a:rPr lang="en-US" sz="3200" b="1" dirty="0" err="1" smtClean="0">
                <a:solidFill>
                  <a:srgbClr val="0000CC"/>
                </a:solidFill>
              </a:rPr>
              <a:t>Tạo</a:t>
            </a:r>
            <a:r>
              <a:rPr lang="en-US" sz="3200" b="1" dirty="0" smtClean="0">
                <a:solidFill>
                  <a:srgbClr val="0000CC"/>
                </a:solidFill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</a:rPr>
              <a:t>màu</a:t>
            </a:r>
            <a:r>
              <a:rPr lang="en-US" sz="3200" b="1" dirty="0" smtClean="0">
                <a:solidFill>
                  <a:srgbClr val="0000CC"/>
                </a:solidFill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</a:rPr>
              <a:t>nền</a:t>
            </a:r>
            <a:r>
              <a:rPr lang="en-US" sz="3200" b="1" dirty="0" smtClean="0">
                <a:solidFill>
                  <a:srgbClr val="0000CC"/>
                </a:solidFill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</a:rPr>
              <a:t>cho</a:t>
            </a:r>
            <a:r>
              <a:rPr lang="en-US" sz="3200" b="1" dirty="0" smtClean="0">
                <a:solidFill>
                  <a:srgbClr val="0000CC"/>
                </a:solidFill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</a:rPr>
              <a:t>trang</a:t>
            </a:r>
            <a:r>
              <a:rPr lang="en-US" sz="3200" b="1" dirty="0" smtClean="0">
                <a:solidFill>
                  <a:srgbClr val="0000CC"/>
                </a:solidFill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</a:rPr>
              <a:t>chiếu</a:t>
            </a:r>
            <a:endParaRPr lang="en-US" sz="3200" b="1" dirty="0">
              <a:solidFill>
                <a:srgbClr val="0000CC"/>
              </a:solidFill>
            </a:endParaRPr>
          </a:p>
        </p:txBody>
      </p:sp>
      <p:sp>
        <p:nvSpPr>
          <p:cNvPr id="156675" name="Rectangle 3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-18969" y="1844824"/>
            <a:ext cx="8991600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81037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alt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alt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alt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alt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nền</a:t>
            </a:r>
            <a:r>
              <a:rPr lang="en-US" alt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32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altLang="en-US" sz="32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alt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alt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alt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3200" u="sng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1138237" lvl="1" indent="-457200">
              <a:spcBef>
                <a:spcPct val="20000"/>
              </a:spcBef>
              <a:buFont typeface="Wingdings" pitchFamily="2" charset="2"/>
              <a:buChar char="q"/>
            </a:pP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en-US" sz="3200" u="sng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alt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alt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alt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1138237" lvl="1" indent="-457200">
              <a:spcBef>
                <a:spcPct val="20000"/>
              </a:spcBef>
              <a:buFont typeface="Wingdings" pitchFamily="2" charset="2"/>
              <a:buChar char="q"/>
            </a:pP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en-US" sz="3200" u="sng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alt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alt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endParaRPr lang="en-US" altLang="en-US" sz="32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1138237" lvl="1" indent="-457200">
              <a:spcBef>
                <a:spcPct val="20000"/>
              </a:spcBef>
              <a:buFont typeface="Wingdings" pitchFamily="2" charset="2"/>
              <a:buChar char="q"/>
            </a:pP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en-US" sz="3200" u="sng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alt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sẵn</a:t>
            </a:r>
            <a:endParaRPr lang="en-US" altLang="en-US" sz="32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1138237" lvl="1" indent="-457200">
              <a:spcBef>
                <a:spcPct val="20000"/>
              </a:spcBef>
              <a:buFont typeface="Wingdings" pitchFamily="2" charset="2"/>
              <a:buChar char="q"/>
            </a:pP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en-US" sz="3200" u="sng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alt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 smtClean="0">
                <a:latin typeface="Times New Roman" pitchFamily="18" charset="0"/>
                <a:cs typeface="Times New Roman" pitchFamily="18" charset="0"/>
              </a:rPr>
              <a:t>sẵn</a:t>
            </a:r>
            <a:endParaRPr lang="en-US" altLang="en-US" sz="32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1138237" lvl="1" indent="-457200">
              <a:spcBef>
                <a:spcPct val="20000"/>
              </a:spcBef>
              <a:buFont typeface="Wingdings" pitchFamily="2" charset="2"/>
              <a:buChar char="q"/>
            </a:pPr>
            <a:endParaRPr lang="en-US" altLang="en-US" sz="32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631825" indent="-407988">
              <a:spcBef>
                <a:spcPct val="20000"/>
              </a:spcBef>
            </a:pPr>
            <a:r>
              <a:rPr lang="en-US" alt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sz="3200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6" name="TextBox 7"/>
          <p:cNvSpPr txBox="1">
            <a:spLocks noChangeArrowheads="1"/>
          </p:cNvSpPr>
          <p:nvPr/>
        </p:nvSpPr>
        <p:spPr bwMode="auto">
          <a:xfrm>
            <a:off x="0" y="31750"/>
            <a:ext cx="9144000" cy="103105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3200" u="sng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200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altLang="en-US" sz="3200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altLang="en-US" sz="3200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6:</a:t>
            </a:r>
            <a:r>
              <a:rPr lang="en-US" alt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eaLnBrk="1" hangingPunct="1"/>
            <a:r>
              <a:rPr lang="en-US" altLang="en-US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THÊM MÀU SẮC VÀ ĐỊNH DẠNG TRANG CHIẾU</a:t>
            </a:r>
            <a:endParaRPr lang="en-US" altLang="en-US" sz="29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188135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56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/>
      <p:bldP spid="15667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48703" y="1108075"/>
            <a:ext cx="6477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b="1" dirty="0" err="1" smtClean="0">
                <a:solidFill>
                  <a:srgbClr val="0000CC"/>
                </a:solidFill>
              </a:rPr>
              <a:t>Bài</a:t>
            </a:r>
            <a:r>
              <a:rPr lang="en-US" sz="3200" b="1" dirty="0" smtClean="0">
                <a:solidFill>
                  <a:srgbClr val="0000CC"/>
                </a:solidFill>
              </a:rPr>
              <a:t> 2: </a:t>
            </a:r>
            <a:r>
              <a:rPr lang="en-US" sz="3200" b="1" dirty="0" err="1" smtClean="0">
                <a:solidFill>
                  <a:srgbClr val="0000CC"/>
                </a:solidFill>
              </a:rPr>
              <a:t>Áp</a:t>
            </a:r>
            <a:r>
              <a:rPr lang="en-US" sz="3200" b="1" dirty="0" smtClean="0">
                <a:solidFill>
                  <a:srgbClr val="0000CC"/>
                </a:solidFill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</a:rPr>
              <a:t>dụng</a:t>
            </a:r>
            <a:r>
              <a:rPr lang="en-US" sz="3200" b="1" dirty="0" smtClean="0">
                <a:solidFill>
                  <a:srgbClr val="0000CC"/>
                </a:solidFill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</a:rPr>
              <a:t>mẫu</a:t>
            </a:r>
            <a:r>
              <a:rPr lang="en-US" sz="3200" b="1" dirty="0" smtClean="0">
                <a:solidFill>
                  <a:srgbClr val="0000CC"/>
                </a:solidFill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</a:rPr>
              <a:t>định</a:t>
            </a:r>
            <a:r>
              <a:rPr lang="en-US" sz="3200" b="1" dirty="0" smtClean="0">
                <a:solidFill>
                  <a:srgbClr val="0000CC"/>
                </a:solidFill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</a:rPr>
              <a:t>dạng</a:t>
            </a:r>
            <a:endParaRPr lang="en-US" sz="3200" b="1" dirty="0">
              <a:solidFill>
                <a:srgbClr val="0000CC"/>
              </a:solidFill>
            </a:endParaRPr>
          </a:p>
        </p:txBody>
      </p:sp>
      <p:sp>
        <p:nvSpPr>
          <p:cNvPr id="156675" name="Rectangle 3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-37206" y="1844824"/>
            <a:ext cx="9181205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81037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1138237" lvl="1" indent="-457200">
              <a:spcBef>
                <a:spcPct val="20000"/>
              </a:spcBef>
              <a:buFont typeface="Wingdings" pitchFamily="2" charset="2"/>
              <a:buChar char="v"/>
            </a:pPr>
            <a:r>
              <a:rPr lang="en-US" altLang="en-US" sz="3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altLang="en-US" sz="3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TRƯỜNG THCS HUỲNH VĂN NGHỆ</a:t>
            </a:r>
          </a:p>
          <a:p>
            <a:pPr marL="1138237" lvl="1" indent="-457200">
              <a:spcBef>
                <a:spcPct val="20000"/>
              </a:spcBef>
              <a:buFont typeface="Wingdings" pitchFamily="2" charset="2"/>
              <a:buChar char="v"/>
            </a:pPr>
            <a:r>
              <a:rPr lang="en-US" altLang="en-US" sz="3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altLang="en-US" sz="3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HỌ VÀ TÊN: ______</a:t>
            </a:r>
          </a:p>
          <a:p>
            <a:pPr marL="2509837" lvl="5">
              <a:spcBef>
                <a:spcPct val="20000"/>
              </a:spcBef>
            </a:pPr>
            <a:r>
              <a:rPr lang="en-US" altLang="en-US" sz="3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LỚP: ____</a:t>
            </a:r>
          </a:p>
          <a:p>
            <a:pPr marL="681037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nền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sẵn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dải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Design (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Oriel)</a:t>
            </a:r>
          </a:p>
          <a:p>
            <a:pPr marL="681037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: BTH6-SỐ HIỆU</a:t>
            </a:r>
          </a:p>
          <a:p>
            <a:pPr marL="631825" indent="-407988">
              <a:spcBef>
                <a:spcPct val="20000"/>
              </a:spcBef>
            </a:pP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sz="3200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6" name="TextBox 7"/>
          <p:cNvSpPr txBox="1">
            <a:spLocks noChangeArrowheads="1"/>
          </p:cNvSpPr>
          <p:nvPr/>
        </p:nvSpPr>
        <p:spPr bwMode="auto">
          <a:xfrm>
            <a:off x="0" y="31750"/>
            <a:ext cx="9144000" cy="103105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3200" u="sng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200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altLang="en-US" sz="3200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altLang="en-US" sz="3200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6:</a:t>
            </a:r>
            <a:r>
              <a:rPr lang="en-US" alt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eaLnBrk="1" hangingPunct="1"/>
            <a:r>
              <a:rPr lang="en-US" altLang="en-US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THÊM MÀU SẮC VÀ ĐỊNH DẠNG TRANG CHIẾU</a:t>
            </a:r>
            <a:endParaRPr lang="en-US" altLang="en-US" sz="29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5979156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5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56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/>
      <p:bldP spid="15667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48703" y="1108075"/>
            <a:ext cx="9095296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solidFill>
                  <a:srgbClr val="0000CC"/>
                </a:solidFill>
              </a:rPr>
              <a:t>Bài</a:t>
            </a:r>
            <a:r>
              <a:rPr lang="en-US" sz="3200" b="1" dirty="0" smtClean="0">
                <a:solidFill>
                  <a:srgbClr val="0000CC"/>
                </a:solidFill>
              </a:rPr>
              <a:t> 3: </a:t>
            </a:r>
            <a:r>
              <a:rPr lang="en-US" sz="3200" b="1" dirty="0" err="1" smtClean="0">
                <a:solidFill>
                  <a:srgbClr val="0000CC"/>
                </a:solidFill>
              </a:rPr>
              <a:t>Thêm</a:t>
            </a:r>
            <a:r>
              <a:rPr lang="en-US" sz="3200" b="1" dirty="0" smtClean="0">
                <a:solidFill>
                  <a:srgbClr val="0000CC"/>
                </a:solidFill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</a:rPr>
              <a:t>màu</a:t>
            </a:r>
            <a:r>
              <a:rPr lang="en-US" sz="3200" b="1" dirty="0" smtClean="0">
                <a:solidFill>
                  <a:srgbClr val="0000CC"/>
                </a:solidFill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</a:rPr>
              <a:t>nền</a:t>
            </a:r>
            <a:r>
              <a:rPr lang="en-US" sz="3200" b="1" dirty="0" smtClean="0">
                <a:solidFill>
                  <a:srgbClr val="0000CC"/>
                </a:solidFill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</a:rPr>
              <a:t>cho</a:t>
            </a:r>
            <a:r>
              <a:rPr lang="en-US" sz="3200" b="1" dirty="0" smtClean="0">
                <a:solidFill>
                  <a:srgbClr val="0000CC"/>
                </a:solidFill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</a:rPr>
              <a:t>bài</a:t>
            </a:r>
            <a:r>
              <a:rPr lang="en-US" sz="3200" b="1" dirty="0" smtClean="0">
                <a:solidFill>
                  <a:srgbClr val="0000CC"/>
                </a:solidFill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</a:rPr>
              <a:t>trình</a:t>
            </a:r>
            <a:r>
              <a:rPr lang="en-US" sz="3200" b="1" dirty="0" smtClean="0">
                <a:solidFill>
                  <a:srgbClr val="0000CC"/>
                </a:solidFill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</a:rPr>
              <a:t>chiếu</a:t>
            </a:r>
            <a:r>
              <a:rPr lang="en-US" sz="3200" b="1" dirty="0" smtClean="0">
                <a:solidFill>
                  <a:srgbClr val="0000CC"/>
                </a:solidFill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</a:rPr>
              <a:t>có</a:t>
            </a:r>
            <a:r>
              <a:rPr lang="en-US" sz="3200" b="1" dirty="0" smtClean="0">
                <a:solidFill>
                  <a:srgbClr val="0000CC"/>
                </a:solidFill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</a:rPr>
              <a:t>sẵ</a:t>
            </a:r>
            <a:r>
              <a:rPr lang="en-US" sz="3200" b="1" dirty="0" err="1" smtClean="0">
                <a:solidFill>
                  <a:srgbClr val="0000CC"/>
                </a:solidFill>
              </a:rPr>
              <a:t>n</a:t>
            </a:r>
            <a:r>
              <a:rPr lang="en-US" sz="3200" b="1" dirty="0" smtClean="0">
                <a:solidFill>
                  <a:srgbClr val="0000CC"/>
                </a:solidFill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</a:rPr>
              <a:t>và</a:t>
            </a:r>
            <a:r>
              <a:rPr lang="en-US" sz="3200" b="1" dirty="0" smtClean="0">
                <a:solidFill>
                  <a:srgbClr val="0000CC"/>
                </a:solidFill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</a:rPr>
              <a:t>định</a:t>
            </a:r>
            <a:r>
              <a:rPr lang="en-US" sz="3200" b="1" dirty="0" smtClean="0">
                <a:solidFill>
                  <a:srgbClr val="0000CC"/>
                </a:solidFill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</a:rPr>
              <a:t>dạng</a:t>
            </a:r>
            <a:r>
              <a:rPr lang="en-US" sz="3200" b="1" dirty="0" smtClean="0">
                <a:solidFill>
                  <a:srgbClr val="0000CC"/>
                </a:solidFill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</a:rPr>
              <a:t>văn</a:t>
            </a:r>
            <a:r>
              <a:rPr lang="en-US" sz="3200" b="1" dirty="0" smtClean="0">
                <a:solidFill>
                  <a:srgbClr val="0000CC"/>
                </a:solidFill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</a:rPr>
              <a:t>bản</a:t>
            </a:r>
            <a:endParaRPr lang="en-US" sz="3200" b="1" dirty="0">
              <a:solidFill>
                <a:srgbClr val="0000CC"/>
              </a:solidFill>
            </a:endParaRPr>
          </a:p>
        </p:txBody>
      </p:sp>
      <p:sp>
        <p:nvSpPr>
          <p:cNvPr id="156675" name="Rectangle 3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0" y="2202573"/>
            <a:ext cx="9181205" cy="3980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81037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2</a:t>
            </a:r>
          </a:p>
          <a:p>
            <a:pPr marL="681037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Chèn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thêm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2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trang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mới</a:t>
            </a:r>
            <a:endParaRPr lang="en-US" altLang="en-US" sz="32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681037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Thực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hiện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tạo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màu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nền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cho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hai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trang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mới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(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kiểu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Executive)</a:t>
            </a:r>
          </a:p>
          <a:p>
            <a:pPr marL="681037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Nhập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nội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dung: DANH LAM THẮNG CẢNH VIỆT NAM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cho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trang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thứ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1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mới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chèn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ọn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màu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sắc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và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phôn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chữ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hợp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lý</a:t>
            </a:r>
            <a:endParaRPr lang="en-US" altLang="en-US" sz="32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681037" indent="-457200">
              <a:spcBef>
                <a:spcPct val="20000"/>
              </a:spcBef>
              <a:buFont typeface="Arial" pitchFamily="34" charset="0"/>
              <a:buChar char="•"/>
            </a:pPr>
            <a:endParaRPr lang="en-US" altLang="en-US" sz="3200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6" name="TextBox 7"/>
          <p:cNvSpPr txBox="1">
            <a:spLocks noChangeArrowheads="1"/>
          </p:cNvSpPr>
          <p:nvPr/>
        </p:nvSpPr>
        <p:spPr bwMode="auto">
          <a:xfrm>
            <a:off x="0" y="31750"/>
            <a:ext cx="9144000" cy="103105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3200" u="sng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200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altLang="en-US" sz="3200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altLang="en-US" sz="3200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6:</a:t>
            </a:r>
            <a:r>
              <a:rPr lang="en-US" alt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eaLnBrk="1" hangingPunct="1"/>
            <a:r>
              <a:rPr lang="en-US" altLang="en-US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THÊM MÀU SẮC VÀ ĐỊNH DẠNG TRANG CHIẾU</a:t>
            </a:r>
            <a:endParaRPr lang="en-US" altLang="en-US" sz="29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3101072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/>
      <p:bldP spid="15667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5" name="Rectangle 3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0" y="2202573"/>
            <a:ext cx="9181205" cy="3980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81037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Nhập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nội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dung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cho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trang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mới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thứ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hai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như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sau</a:t>
            </a:r>
            <a:endParaRPr lang="en-US" altLang="en-US" sz="32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1138237" lvl="1" indent="-457200">
              <a:spcBef>
                <a:spcPct val="20000"/>
              </a:spcBef>
              <a:buFont typeface="Wingdings" pitchFamily="2" charset="2"/>
              <a:buChar char="ü"/>
            </a:pP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Vịnh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Hạ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Long</a:t>
            </a:r>
          </a:p>
          <a:p>
            <a:pPr marL="1138237" lvl="1" indent="-457200">
              <a:spcBef>
                <a:spcPct val="20000"/>
              </a:spcBef>
              <a:buFont typeface="Wingdings" pitchFamily="2" charset="2"/>
              <a:buChar char="ü"/>
            </a:pP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Phố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cổ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Hội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An</a:t>
            </a:r>
          </a:p>
          <a:p>
            <a:pPr marL="1138237" lvl="1" indent="-457200">
              <a:spcBef>
                <a:spcPct val="20000"/>
              </a:spcBef>
              <a:buFont typeface="Wingdings" pitchFamily="2" charset="2"/>
              <a:buChar char="ü"/>
            </a:pP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Chùa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Một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Cột</a:t>
            </a:r>
            <a:endParaRPr lang="en-US" altLang="en-US" sz="32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1138237" lvl="1" indent="-457200">
              <a:spcBef>
                <a:spcPct val="20000"/>
              </a:spcBef>
              <a:buFont typeface="Wingdings" pitchFamily="2" charset="2"/>
              <a:buChar char="ü"/>
            </a:pP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Dinh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Thống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Nhất</a:t>
            </a:r>
            <a:endParaRPr lang="en-US" altLang="en-US" sz="32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681037" lvl="1">
              <a:spcBef>
                <a:spcPct val="20000"/>
              </a:spcBef>
            </a:pP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Chọn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màu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sắc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và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phông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chữ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hợp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lý</a:t>
            </a:r>
            <a:endParaRPr lang="en-US" altLang="en-US" sz="32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681037" lvl="1">
              <a:spcBef>
                <a:spcPct val="20000"/>
              </a:spcBef>
            </a:pP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Lưu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bài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với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tên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 BTH6-Số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hiệu</a:t>
            </a:r>
            <a:endParaRPr lang="en-US" altLang="en-US" sz="32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681037" indent="-457200">
              <a:spcBef>
                <a:spcPct val="20000"/>
              </a:spcBef>
              <a:buFont typeface="Arial" pitchFamily="34" charset="0"/>
              <a:buChar char="•"/>
            </a:pPr>
            <a:endParaRPr lang="en-US" altLang="en-US" sz="3200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6" name="TextBox 7"/>
          <p:cNvSpPr txBox="1">
            <a:spLocks noChangeArrowheads="1"/>
          </p:cNvSpPr>
          <p:nvPr/>
        </p:nvSpPr>
        <p:spPr bwMode="auto">
          <a:xfrm>
            <a:off x="0" y="31750"/>
            <a:ext cx="9144000" cy="103105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3200" u="sng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200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altLang="en-US" sz="3200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altLang="en-US" sz="3200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6:</a:t>
            </a:r>
            <a:r>
              <a:rPr lang="en-US" alt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eaLnBrk="1" hangingPunct="1"/>
            <a:r>
              <a:rPr lang="en-US" altLang="en-US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THÊM MÀU SẮC VÀ ĐỊNH DẠNG TRANG CHIẾU</a:t>
            </a:r>
            <a:endParaRPr lang="en-US" altLang="en-US" sz="29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19014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5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56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3"/>
          <p:cNvSpPr txBox="1">
            <a:spLocks noChangeArrowheads="1"/>
          </p:cNvSpPr>
          <p:nvPr/>
        </p:nvSpPr>
        <p:spPr bwMode="auto">
          <a:xfrm>
            <a:off x="1630561" y="836712"/>
            <a:ext cx="5760640" cy="584200"/>
          </a:xfrm>
          <a:prstGeom prst="rect">
            <a:avLst/>
          </a:prstGeom>
          <a:ln/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3200" b="1" dirty="0" smtClean="0">
                <a:solidFill>
                  <a:srgbClr val="0000CC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altLang="en-US" sz="3200" b="1" dirty="0" smtClean="0">
                <a:solidFill>
                  <a:srgbClr val="0000CC"/>
                </a:solidFill>
                <a:latin typeface="+mj-lt"/>
                <a:cs typeface="Times New Roman" pitchFamily="18" charset="0"/>
              </a:rPr>
              <a:t>DẶN DÒ</a:t>
            </a:r>
            <a:endParaRPr lang="en-US" altLang="en-US" sz="3200" b="1" dirty="0" smtClean="0">
              <a:solidFill>
                <a:srgbClr val="0000CC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5563" y="1757363"/>
            <a:ext cx="8910637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just" fontAlgn="auto">
              <a:spcBef>
                <a:spcPct val="500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3200" kern="0" dirty="0" err="1">
                <a:solidFill>
                  <a:srgbClr val="000000"/>
                </a:solidFill>
                <a:latin typeface="+mn-lt"/>
                <a:cs typeface="+mn-cs"/>
              </a:rPr>
              <a:t>Xem</a:t>
            </a:r>
            <a:r>
              <a:rPr lang="en-US" sz="3200" kern="0" dirty="0">
                <a:solidFill>
                  <a:srgbClr val="000000"/>
                </a:solidFill>
                <a:latin typeface="+mn-lt"/>
                <a:cs typeface="+mn-cs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+mn-lt"/>
                <a:cs typeface="+mn-cs"/>
              </a:rPr>
              <a:t>lại</a:t>
            </a:r>
            <a:r>
              <a:rPr lang="en-US" sz="3200" kern="0" dirty="0">
                <a:solidFill>
                  <a:srgbClr val="000000"/>
                </a:solidFill>
                <a:latin typeface="+mn-lt"/>
                <a:cs typeface="+mn-cs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+mn-lt"/>
                <a:cs typeface="+mn-cs"/>
              </a:rPr>
              <a:t>nội</a:t>
            </a:r>
            <a:r>
              <a:rPr lang="en-US" sz="3200" kern="0" dirty="0" smtClean="0">
                <a:solidFill>
                  <a:srgbClr val="000000"/>
                </a:solidFill>
                <a:latin typeface="+mn-lt"/>
                <a:cs typeface="+mn-cs"/>
              </a:rPr>
              <a:t> dung </a:t>
            </a:r>
            <a:r>
              <a:rPr lang="en-US" sz="3200" kern="0" dirty="0" err="1" smtClean="0">
                <a:solidFill>
                  <a:srgbClr val="000000"/>
                </a:solidFill>
                <a:latin typeface="+mn-lt"/>
                <a:cs typeface="+mn-cs"/>
              </a:rPr>
              <a:t>bài</a:t>
            </a:r>
            <a:r>
              <a:rPr lang="en-US" sz="3200" kern="0" dirty="0" smtClean="0">
                <a:solidFill>
                  <a:srgbClr val="000000"/>
                </a:solidFill>
                <a:latin typeface="+mn-lt"/>
                <a:cs typeface="+mn-cs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+mn-lt"/>
                <a:cs typeface="+mn-cs"/>
              </a:rPr>
              <a:t>thực</a:t>
            </a:r>
            <a:r>
              <a:rPr lang="en-US" sz="3200" kern="0" dirty="0">
                <a:solidFill>
                  <a:srgbClr val="000000"/>
                </a:solidFill>
                <a:latin typeface="+mn-lt"/>
                <a:cs typeface="+mn-cs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+mn-lt"/>
                <a:cs typeface="+mn-cs"/>
              </a:rPr>
              <a:t>hành</a:t>
            </a:r>
            <a:r>
              <a:rPr lang="en-US" sz="3200" kern="0" dirty="0">
                <a:solidFill>
                  <a:srgbClr val="000000"/>
                </a:solidFill>
                <a:latin typeface="+mn-lt"/>
                <a:cs typeface="+mn-cs"/>
              </a:rPr>
              <a:t>. </a:t>
            </a:r>
          </a:p>
          <a:p>
            <a:pPr marL="457200" indent="-457200" algn="just" fontAlgn="auto">
              <a:spcBef>
                <a:spcPct val="500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3200" kern="0" dirty="0" err="1">
                <a:solidFill>
                  <a:srgbClr val="000000"/>
                </a:solidFill>
                <a:latin typeface="+mn-lt"/>
                <a:cs typeface="+mn-cs"/>
              </a:rPr>
              <a:t>Thực</a:t>
            </a:r>
            <a:r>
              <a:rPr lang="en-US" sz="3200" kern="0" dirty="0">
                <a:solidFill>
                  <a:srgbClr val="000000"/>
                </a:solidFill>
                <a:latin typeface="+mn-lt"/>
                <a:cs typeface="+mn-cs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+mn-lt"/>
                <a:cs typeface="+mn-cs"/>
              </a:rPr>
              <a:t>hành</a:t>
            </a:r>
            <a:r>
              <a:rPr lang="en-US" sz="3200" kern="0" dirty="0">
                <a:solidFill>
                  <a:srgbClr val="000000"/>
                </a:solidFill>
                <a:latin typeface="+mn-lt"/>
                <a:cs typeface="+mn-cs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+mn-lt"/>
                <a:cs typeface="+mn-cs"/>
              </a:rPr>
              <a:t>tạo</a:t>
            </a:r>
            <a:r>
              <a:rPr lang="en-US" sz="3200" kern="0" dirty="0" smtClean="0">
                <a:solidFill>
                  <a:srgbClr val="000000"/>
                </a:solidFill>
                <a:latin typeface="+mn-lt"/>
                <a:cs typeface="+mn-cs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+mn-lt"/>
                <a:cs typeface="+mn-cs"/>
              </a:rPr>
              <a:t>các</a:t>
            </a:r>
            <a:r>
              <a:rPr lang="en-US" sz="3200" kern="0" dirty="0" smtClean="0">
                <a:solidFill>
                  <a:srgbClr val="000000"/>
                </a:solidFill>
                <a:latin typeface="+mn-lt"/>
                <a:cs typeface="+mn-cs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+mn-lt"/>
                <a:cs typeface="+mn-cs"/>
              </a:rPr>
              <a:t>nội</a:t>
            </a:r>
            <a:r>
              <a:rPr lang="en-US" sz="3200" kern="0" dirty="0" smtClean="0">
                <a:solidFill>
                  <a:srgbClr val="000000"/>
                </a:solidFill>
                <a:latin typeface="+mn-lt"/>
                <a:cs typeface="+mn-cs"/>
              </a:rPr>
              <a:t> dung </a:t>
            </a:r>
            <a:r>
              <a:rPr lang="en-US" sz="3200" kern="0" dirty="0" err="1" smtClean="0">
                <a:solidFill>
                  <a:srgbClr val="000000"/>
                </a:solidFill>
                <a:latin typeface="+mn-lt"/>
                <a:cs typeface="+mn-cs"/>
              </a:rPr>
              <a:t>theo</a:t>
            </a:r>
            <a:r>
              <a:rPr lang="en-US" sz="3200" kern="0" dirty="0" smtClean="0">
                <a:solidFill>
                  <a:srgbClr val="000000"/>
                </a:solidFill>
                <a:latin typeface="+mn-lt"/>
                <a:cs typeface="+mn-cs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+mn-lt"/>
                <a:cs typeface="+mn-cs"/>
              </a:rPr>
              <a:t>yêu</a:t>
            </a:r>
            <a:r>
              <a:rPr lang="en-US" sz="3200" kern="0" dirty="0" smtClean="0">
                <a:solidFill>
                  <a:srgbClr val="000000"/>
                </a:solidFill>
                <a:latin typeface="+mn-lt"/>
                <a:cs typeface="+mn-cs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+mn-lt"/>
                <a:cs typeface="+mn-cs"/>
              </a:rPr>
              <a:t>cầu</a:t>
            </a:r>
            <a:endParaRPr lang="en-US" sz="3200" kern="0" dirty="0" smtClean="0">
              <a:solidFill>
                <a:srgbClr val="000000"/>
              </a:solidFill>
              <a:latin typeface="+mn-lt"/>
              <a:cs typeface="+mn-cs"/>
            </a:endParaRPr>
          </a:p>
          <a:p>
            <a:pPr marL="457200" indent="-457200" algn="just" fontAlgn="auto">
              <a:spcBef>
                <a:spcPct val="500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3200" kern="0" dirty="0" err="1" smtClean="0">
                <a:solidFill>
                  <a:srgbClr val="000000"/>
                </a:solidFill>
                <a:latin typeface="+mn-lt"/>
                <a:cs typeface="+mn-cs"/>
              </a:rPr>
              <a:t>Gửi</a:t>
            </a:r>
            <a:r>
              <a:rPr lang="en-US" sz="3200" kern="0" dirty="0" smtClean="0">
                <a:solidFill>
                  <a:srgbClr val="000000"/>
                </a:solidFill>
                <a:latin typeface="+mn-lt"/>
                <a:cs typeface="+mn-cs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+mn-lt"/>
                <a:cs typeface="+mn-cs"/>
              </a:rPr>
              <a:t>bài</a:t>
            </a:r>
            <a:r>
              <a:rPr lang="en-US" sz="3200" kern="0" dirty="0" smtClean="0">
                <a:solidFill>
                  <a:srgbClr val="000000"/>
                </a:solidFill>
                <a:latin typeface="+mn-lt"/>
                <a:cs typeface="+mn-cs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+mn-lt"/>
                <a:cs typeface="+mn-cs"/>
              </a:rPr>
              <a:t>thực</a:t>
            </a:r>
            <a:r>
              <a:rPr lang="en-US" sz="3200" kern="0" dirty="0" smtClean="0">
                <a:solidFill>
                  <a:srgbClr val="000000"/>
                </a:solidFill>
                <a:latin typeface="+mn-lt"/>
                <a:cs typeface="+mn-cs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+mn-lt"/>
                <a:cs typeface="+mn-cs"/>
              </a:rPr>
              <a:t>hành</a:t>
            </a:r>
            <a:r>
              <a:rPr lang="en-US" sz="3200" kern="0" dirty="0" smtClean="0">
                <a:solidFill>
                  <a:srgbClr val="000000"/>
                </a:solidFill>
                <a:latin typeface="+mn-lt"/>
                <a:cs typeface="+mn-cs"/>
              </a:rPr>
              <a:t> qua </a:t>
            </a:r>
            <a:r>
              <a:rPr lang="en-US" sz="3200" kern="0" dirty="0" err="1" smtClean="0">
                <a:solidFill>
                  <a:srgbClr val="000000"/>
                </a:solidFill>
                <a:latin typeface="+mn-lt"/>
                <a:cs typeface="+mn-cs"/>
              </a:rPr>
              <a:t>địa</a:t>
            </a:r>
            <a:r>
              <a:rPr lang="en-US" sz="3200" kern="0" dirty="0" smtClean="0">
                <a:solidFill>
                  <a:srgbClr val="000000"/>
                </a:solidFill>
                <a:latin typeface="+mn-lt"/>
                <a:cs typeface="+mn-cs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+mn-lt"/>
                <a:cs typeface="+mn-cs"/>
              </a:rPr>
              <a:t>chỉ</a:t>
            </a:r>
            <a:r>
              <a:rPr lang="en-US" sz="3200" kern="0" dirty="0" smtClean="0">
                <a:solidFill>
                  <a:srgbClr val="000000"/>
                </a:solidFill>
                <a:latin typeface="+mn-lt"/>
                <a:cs typeface="+mn-cs"/>
              </a:rPr>
              <a:t> mail: </a:t>
            </a:r>
            <a:r>
              <a:rPr lang="en-US" sz="3200" kern="0" dirty="0" smtClean="0">
                <a:solidFill>
                  <a:srgbClr val="000000"/>
                </a:solidFill>
                <a:latin typeface="+mn-lt"/>
                <a:cs typeface="+mn-cs"/>
                <a:hlinkClick r:id="rId3"/>
              </a:rPr>
              <a:t>tranminhphuchvn@gmail.com</a:t>
            </a:r>
            <a:endParaRPr lang="en-US" sz="3200" kern="0" dirty="0" smtClean="0">
              <a:solidFill>
                <a:srgbClr val="000000"/>
              </a:solidFill>
              <a:latin typeface="+mn-lt"/>
              <a:cs typeface="+mn-cs"/>
            </a:endParaRPr>
          </a:p>
          <a:p>
            <a:pPr marL="457200" indent="-457200" algn="just" fontAlgn="auto">
              <a:spcBef>
                <a:spcPct val="500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3200" kern="0" dirty="0" err="1" smtClean="0">
                <a:solidFill>
                  <a:srgbClr val="000000"/>
                </a:solidFill>
                <a:latin typeface="+mn-lt"/>
                <a:cs typeface="+mn-cs"/>
              </a:rPr>
              <a:t>Xem</a:t>
            </a:r>
            <a:r>
              <a:rPr lang="en-US" sz="3200" kern="0" dirty="0" smtClean="0">
                <a:solidFill>
                  <a:srgbClr val="000000"/>
                </a:solidFill>
                <a:latin typeface="+mn-lt"/>
                <a:cs typeface="+mn-cs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+mn-lt"/>
                <a:cs typeface="+mn-cs"/>
              </a:rPr>
              <a:t>trước</a:t>
            </a:r>
            <a:r>
              <a:rPr lang="en-US" sz="3200" kern="0" dirty="0" smtClean="0">
                <a:solidFill>
                  <a:srgbClr val="000000"/>
                </a:solidFill>
                <a:latin typeface="+mn-lt"/>
                <a:cs typeface="+mn-cs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+mn-lt"/>
                <a:cs typeface="+mn-cs"/>
              </a:rPr>
              <a:t>bài</a:t>
            </a:r>
            <a:r>
              <a:rPr lang="en-US" sz="3200" kern="0" dirty="0" smtClean="0">
                <a:solidFill>
                  <a:srgbClr val="000000"/>
                </a:solidFill>
                <a:latin typeface="+mn-lt"/>
                <a:cs typeface="+mn-cs"/>
              </a:rPr>
              <a:t> 10: </a:t>
            </a:r>
            <a:r>
              <a:rPr lang="en-US" sz="3200" kern="0" dirty="0" err="1" smtClean="0">
                <a:solidFill>
                  <a:srgbClr val="000000"/>
                </a:solidFill>
                <a:latin typeface="+mn-lt"/>
                <a:cs typeface="+mn-cs"/>
              </a:rPr>
              <a:t>Thêm</a:t>
            </a:r>
            <a:r>
              <a:rPr lang="en-US" sz="3200" kern="0" dirty="0" smtClean="0">
                <a:solidFill>
                  <a:srgbClr val="000000"/>
                </a:solidFill>
                <a:latin typeface="+mn-lt"/>
                <a:cs typeface="+mn-cs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+mn-lt"/>
                <a:cs typeface="+mn-cs"/>
              </a:rPr>
              <a:t>hình</a:t>
            </a:r>
            <a:r>
              <a:rPr lang="en-US" sz="3200" kern="0" dirty="0" smtClean="0">
                <a:solidFill>
                  <a:srgbClr val="000000"/>
                </a:solidFill>
                <a:latin typeface="+mn-lt"/>
                <a:cs typeface="+mn-cs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+mn-lt"/>
                <a:cs typeface="+mn-cs"/>
              </a:rPr>
              <a:t>ảnh</a:t>
            </a:r>
            <a:r>
              <a:rPr lang="en-US" sz="3200" kern="0" dirty="0" smtClean="0">
                <a:solidFill>
                  <a:srgbClr val="000000"/>
                </a:solidFill>
                <a:latin typeface="+mn-lt"/>
                <a:cs typeface="+mn-cs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+mn-lt"/>
                <a:cs typeface="+mn-cs"/>
              </a:rPr>
              <a:t>vào</a:t>
            </a:r>
            <a:r>
              <a:rPr lang="en-US" sz="3200" kern="0" dirty="0" smtClean="0">
                <a:solidFill>
                  <a:srgbClr val="000000"/>
                </a:solidFill>
                <a:latin typeface="+mn-lt"/>
                <a:cs typeface="+mn-cs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+mn-lt"/>
                <a:cs typeface="+mn-cs"/>
              </a:rPr>
              <a:t>trang</a:t>
            </a:r>
            <a:r>
              <a:rPr lang="en-US" sz="3200" kern="0" dirty="0" smtClean="0">
                <a:solidFill>
                  <a:srgbClr val="000000"/>
                </a:solidFill>
                <a:latin typeface="+mn-lt"/>
                <a:cs typeface="+mn-cs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+mn-lt"/>
                <a:cs typeface="+mn-cs"/>
              </a:rPr>
              <a:t>chiếu</a:t>
            </a:r>
            <a:endParaRPr lang="en-US" sz="3200" kern="0" dirty="0">
              <a:solidFill>
                <a:srgbClr val="006600"/>
              </a:solidFill>
              <a:latin typeface="+mn-lt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5.3|3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2.8|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4.3|7.2|5.8|5.1|5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4.3|7.2|5.8|5.1|5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4.3|7.2|5.8|5.1|5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4.3|7.2|5.8|5.1|5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4.3|7.2|5.8|5.1|5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490</Words>
  <Application>Microsoft Office PowerPoint</Application>
  <PresentationFormat>On-screen Show (4:3)</PresentationFormat>
  <Paragraphs>64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PC</cp:lastModifiedBy>
  <cp:revision>54</cp:revision>
  <dcterms:created xsi:type="dcterms:W3CDTF">2021-12-04T09:37:28Z</dcterms:created>
  <dcterms:modified xsi:type="dcterms:W3CDTF">2022-02-22T02:55:04Z</dcterms:modified>
</cp:coreProperties>
</file>